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82" r:id="rId3"/>
    <p:sldId id="261" r:id="rId4"/>
    <p:sldId id="283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Jan </a:t>
            </a:r>
            <a:r>
              <a:rPr lang="en-US" dirty="0" smtClean="0"/>
              <a:t>17,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sz="2200" b="1" dirty="0">
                <a:sym typeface="Euclid Extra" panose="02050502000505020303" pitchFamily="18" charset="2"/>
              </a:rPr>
              <a:t>What conditions must be met to apply conservation of energy for a system</a:t>
            </a:r>
            <a:r>
              <a:rPr lang="en-US" sz="2200" b="1" dirty="0" smtClean="0">
                <a:sym typeface="Euclid Extra" panose="02050502000505020303" pitchFamily="18" charset="2"/>
              </a:rPr>
              <a:t>?</a:t>
            </a:r>
          </a:p>
          <a:p>
            <a:pPr lvl="1"/>
            <a:r>
              <a:rPr lang="en-US" sz="2200" b="1" dirty="0" smtClean="0">
                <a:sym typeface="Euclid Extra" panose="02050502000505020303" pitchFamily="18" charset="2"/>
              </a:rPr>
              <a:t>Then work together to finish the last problem we had on Tuesday</a:t>
            </a:r>
            <a:endParaRPr lang="en-US" sz="2200" b="1" dirty="0">
              <a:sym typeface="Euclid Extra" panose="02050502000505020303" pitchFamily="18" charset="2"/>
            </a:endParaRPr>
          </a:p>
          <a:p>
            <a:endParaRPr lang="en-US" sz="2600" b="1" dirty="0" smtClean="0">
              <a:sym typeface="Euclid Extra" panose="02050502000505020303" pitchFamily="18" charset="2"/>
            </a:endParaRPr>
          </a:p>
          <a:p>
            <a:endParaRPr lang="en-US" sz="2600" b="1" dirty="0">
              <a:sym typeface="Euclid Extra" panose="02050502000505020303" pitchFamily="18" charset="2"/>
            </a:endParaRPr>
          </a:p>
          <a:p>
            <a:r>
              <a:rPr lang="en-US" sz="2600" b="1" dirty="0" smtClean="0">
                <a:sym typeface="Euclid Extra" panose="02050502000505020303" pitchFamily="18" charset="2"/>
              </a:rPr>
              <a:t>Today’s </a:t>
            </a:r>
            <a:r>
              <a:rPr lang="en-US" sz="2600" b="1" dirty="0" smtClean="0">
                <a:sym typeface="Euclid Extra" panose="02050502000505020303" pitchFamily="18" charset="2"/>
              </a:rPr>
              <a:t>Objective: Conservation of </a:t>
            </a:r>
            <a:r>
              <a:rPr lang="en-US" sz="2600" b="1" dirty="0" smtClean="0">
                <a:sym typeface="Euclid Extra" panose="02050502000505020303" pitchFamily="18" charset="2"/>
              </a:rPr>
              <a:t>Energy </a:t>
            </a:r>
            <a:endParaRPr lang="en-US" sz="2600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27370" y="4572000"/>
            <a:ext cx="4445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Cons of E p1-2 for HMK Check</a:t>
            </a:r>
          </a:p>
          <a:p>
            <a:r>
              <a:rPr lang="en-US" dirty="0" smtClean="0"/>
              <a:t>Show me Work – KE WS if not 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there is friction….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480" y="2355527"/>
            <a:ext cx="10174306" cy="34163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ym typeface="Euclid Symbol" panose="05050102010706020507" pitchFamily="18" charset="2"/>
              </a:rPr>
              <a:t>Ex: </a:t>
            </a:r>
            <a:r>
              <a:rPr lang="en-US" sz="2800" b="1" dirty="0"/>
              <a:t>A 62.9-kg downhill skier is moving with a speed of 12.9 m/s as he starts his descent from a level plateau at 123-m height to the ground below. The slope has an angle of 14.1 degrees and a coefficient of friction of 0.121. The skier coasts the entire descent without using his poles; upon reaching the bottom he continues to coast to a stop; the coefficient of friction along the level surface is 0.623. How far will he coast along the level area at the bottom of the slope? </a:t>
            </a:r>
            <a:r>
              <a:rPr lang="en-US" sz="2800" b="1" dirty="0" smtClean="0"/>
              <a:t>(Use energy methods)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2936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IB 2.3 Work, Energy and Power </a:t>
            </a:r>
          </a:p>
          <a:p>
            <a:pPr lvl="1"/>
            <a:r>
              <a:rPr lang="en-US" sz="2000" b="1" dirty="0" smtClean="0"/>
              <a:t>Conservation of Energy</a:t>
            </a:r>
          </a:p>
          <a:p>
            <a:r>
              <a:rPr lang="en-US" sz="2400" b="1" dirty="0" smtClean="0"/>
              <a:t>Assignment: </a:t>
            </a:r>
          </a:p>
          <a:p>
            <a:pPr lvl="1"/>
            <a:r>
              <a:rPr lang="en-US" sz="2000" b="1" dirty="0" smtClean="0"/>
              <a:t>Conservation of Energy </a:t>
            </a:r>
            <a:r>
              <a:rPr lang="en-US" sz="2000" b="1" dirty="0" err="1" smtClean="0"/>
              <a:t>PhEt</a:t>
            </a:r>
            <a:r>
              <a:rPr lang="en-US" sz="2000" b="1" dirty="0" smtClean="0"/>
              <a:t> Activity</a:t>
            </a:r>
            <a:endParaRPr lang="en-US" sz="20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Agenda</a:t>
            </a:r>
          </a:p>
          <a:p>
            <a:pPr lvl="1"/>
            <a:r>
              <a:rPr lang="en-US" b="1" dirty="0" smtClean="0"/>
              <a:t>Conservation of Energy </a:t>
            </a:r>
            <a:r>
              <a:rPr lang="en-US" b="1" dirty="0" err="1" smtClean="0"/>
              <a:t>PhEt</a:t>
            </a:r>
            <a:r>
              <a:rPr lang="en-US" b="1" dirty="0" smtClean="0"/>
              <a:t> Activity</a:t>
            </a:r>
          </a:p>
          <a:p>
            <a:pPr lvl="1"/>
            <a:r>
              <a:rPr lang="en-US" b="1" dirty="0" smtClean="0"/>
              <a:t>Time to work on pending assignments / homework review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Energy </a:t>
            </a:r>
            <a:r>
              <a:rPr lang="en-US" dirty="0" err="1" smtClean="0"/>
              <a:t>PhET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5" y="2603500"/>
            <a:ext cx="9582714" cy="3416300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/>
              <a:t>Pull up the Energy Skate Park </a:t>
            </a:r>
            <a:r>
              <a:rPr lang="en-US" sz="2000" b="1" dirty="0" err="1" smtClean="0"/>
              <a:t>PhEt</a:t>
            </a:r>
            <a:r>
              <a:rPr lang="en-US" sz="2000" b="1" dirty="0" smtClean="0"/>
              <a:t> on a laptop, phone or classroom computer. </a:t>
            </a:r>
          </a:p>
          <a:p>
            <a:r>
              <a:rPr lang="en-US" sz="2000" b="1" dirty="0" smtClean="0"/>
              <a:t>Go </a:t>
            </a:r>
            <a:r>
              <a:rPr lang="en-US" sz="2000" b="1" dirty="0"/>
              <a:t>to </a:t>
            </a:r>
            <a:r>
              <a:rPr lang="en-US" sz="2000" b="1" dirty="0" smtClean="0"/>
              <a:t>        phet.colorado.edu</a:t>
            </a:r>
          </a:p>
          <a:p>
            <a:r>
              <a:rPr lang="en-US" sz="2000" b="1" dirty="0" smtClean="0"/>
              <a:t>Select </a:t>
            </a:r>
          </a:p>
          <a:p>
            <a:pPr lvl="1"/>
            <a:r>
              <a:rPr lang="en-US" sz="1800" b="1" dirty="0" smtClean="0"/>
              <a:t>Play with Simulations</a:t>
            </a:r>
          </a:p>
          <a:p>
            <a:pPr lvl="1"/>
            <a:r>
              <a:rPr lang="en-US" sz="1800" b="1" dirty="0" smtClean="0"/>
              <a:t>Physics</a:t>
            </a:r>
          </a:p>
          <a:p>
            <a:pPr lvl="1"/>
            <a:r>
              <a:rPr lang="en-US" sz="1800" b="1" dirty="0" smtClean="0"/>
              <a:t>Work, Energy &amp; Power</a:t>
            </a:r>
          </a:p>
          <a:p>
            <a:pPr lvl="1"/>
            <a:r>
              <a:rPr lang="en-US" sz="1800" b="1" dirty="0" smtClean="0"/>
              <a:t>Energy Skate Park   - Run the Java App</a:t>
            </a:r>
          </a:p>
          <a:p>
            <a:r>
              <a:rPr lang="en-US" sz="2000" b="1" dirty="0" smtClean="0"/>
              <a:t>Take time to play and find out what the simulation can do and how the buttons work. Share what you find with others.</a:t>
            </a:r>
          </a:p>
          <a:p>
            <a:r>
              <a:rPr lang="en-US" sz="2000" b="1" dirty="0" smtClean="0"/>
              <a:t>Then follow through the Lab Activity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2335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 What conditions must be met to apply conservation of energy for a system?</a:t>
            </a:r>
            <a:endParaRPr lang="en-US" sz="2400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Conservation of Energy Worksheet p1-2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2.3 p78-95 about Work and Energy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36239</TotalTime>
  <Words>328</Words>
  <Application>Microsoft Office PowerPoint</Application>
  <PresentationFormat>Widescreen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Euclid Extra</vt:lpstr>
      <vt:lpstr>Euclid Symbol</vt:lpstr>
      <vt:lpstr>Wingdings 3</vt:lpstr>
      <vt:lpstr>Ion Boardroom</vt:lpstr>
      <vt:lpstr>Physics 2 – Jan 17, 2019</vt:lpstr>
      <vt:lpstr>When there is friction….</vt:lpstr>
      <vt:lpstr>Agenda, Assignment</vt:lpstr>
      <vt:lpstr>Conservation of Energy PhET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353</cp:revision>
  <dcterms:created xsi:type="dcterms:W3CDTF">2015-08-11T02:33:52Z</dcterms:created>
  <dcterms:modified xsi:type="dcterms:W3CDTF">2019-01-17T15:13:22Z</dcterms:modified>
</cp:coreProperties>
</file>